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CE7-0489-FC2C-A8A8-CF71B580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4FEFA-E5B9-BA50-6E50-ADFE4F522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97E-1B1C-AA35-2E73-28888F0F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4914-F519-3DE2-A028-5F89292F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1B0E-C3F1-2B64-03AB-7F1E8DD5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B382-BE70-BFF3-052E-836BD3D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5272-0B04-6821-B887-8D5E30311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400-4AE6-2CF7-6500-52E2A893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BB4E-4E5B-098D-945F-F3C4D22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7BFE-ECE4-EF4E-C9FD-A2866F7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FE239-5F4F-2350-096F-9A05BD01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EA03-3CB8-BBCB-5E9C-32E2A58E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B53C-6F6D-DBA1-430C-FAF03B88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FDF8-4F06-82C0-D3EE-C7B6AB00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AA8C-814E-F996-535E-2E7FB03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85E-8A41-B62C-9873-D6DB127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306-ABC0-9DCD-E1A4-0981279A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5D56-6947-1DF3-5EC4-69C76FED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FD0-D278-4A26-30E4-B55B8DBB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CADF-3BA9-ED19-9797-5E8D987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0FD9-9C76-494A-F3F8-37AF3CB2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A04B-F49B-0355-F7E9-B453A1B3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0543A-5FC9-58E5-0C2B-F6598DFB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F4AB-5636-D608-6A77-14CAF2B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FC50-46A0-F0F5-FB3B-98439B41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38E-B9B1-32A8-8AB0-DDE1DE0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C66-953B-0FAC-A16F-0A6D662D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AAA7-438C-FA9C-AA47-8484B117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849F-9C51-63A2-6338-9C461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54BEE-9642-A70E-D73D-142D6D8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785C-EE8F-A52D-8E76-CA01460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3B-2453-954A-EB63-B5C0B7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8861-4DAD-F28B-87AD-45F7E698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AF0F-B434-B097-9FBD-1B58676A0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C957B-79E2-C9CE-992F-C5CC5526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6702-9AA0-2827-A0AF-6250AF71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E5FCE-F017-34B4-C0B7-14DECD60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018C-1A72-72B5-DA94-65C012EA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5D5CC-1510-4F22-F7A5-D47B8052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EB0-BB19-64A1-DEF6-CA9C10F6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4F5D-A845-FAC7-4DF1-3992D6DE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63FF6-10F2-9E8F-E661-6A000765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53D6-D12D-5931-8BCC-D85BEAA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7E1C0-9772-00A9-46DD-6304E306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B696D-49D2-8DB8-E72D-A3A1BFE2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F3B1-9E6F-BAFA-7A6E-52550A6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43D3-D104-F808-A436-B1C3207E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9003-48A2-AEED-3517-98EFC181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7373F-974C-F5EF-DF6B-DA27F7F0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EF4A-2A91-3B73-36A4-15EF0A7F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21FE7-B710-FD31-135D-BBB2D53D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F89B-CCA7-3A01-1F69-089C3C3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60C6-58D2-7084-3C9D-F53EC5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A3B43-5D62-1B88-3127-0DEF9474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19A6-AA6F-A340-B9B3-45058369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25F7-6BF2-10B5-EE90-607E7C5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A6A-3AA5-304F-BBD8-3A7FB4B2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3E2D-91FF-2E5C-0F82-36E0A8A1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51604-860F-8A8F-965B-A96ED1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3A29-1941-AB5A-6491-F8AC73C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E1DA-7A4A-7546-558F-3F44F535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08593-411D-4291-9659-1E6DFBDE9410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5532-0225-7EF8-6401-B4B3C746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5244-77BF-CC4B-C803-23BA7E25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C2B2C52-4928-BBBE-CDE6-D238119C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7156" y="6451835"/>
            <a:ext cx="1114844" cy="406161"/>
          </a:xfrm>
        </p:spPr>
        <p:txBody>
          <a:bodyPr/>
          <a:lstStyle/>
          <a:p>
            <a:pPr algn="l"/>
            <a:r>
              <a:rPr lang="en-AU" sz="2000" dirty="0"/>
              <a:t>Slide# </a:t>
            </a:r>
            <a:fld id="{385A3FD6-5CAE-4969-9534-D6FE8E561A66}" type="slidenum">
              <a:rPr lang="en-AU" sz="2000" smtClean="0"/>
              <a:pPr algn="l"/>
              <a:t>1</a:t>
            </a:fld>
            <a:endParaRPr lang="en-A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4E542-9337-6859-F94A-36C65C09AB6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Common Use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D65D-892F-1893-8612-8C9547C5BB5D}"/>
              </a:ext>
            </a:extLst>
          </p:cNvPr>
          <p:cNvSpPr txBox="1"/>
          <p:nvPr/>
        </p:nvSpPr>
        <p:spPr>
          <a:xfrm>
            <a:off x="1371015" y="940900"/>
            <a:ext cx="5224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Image Classification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Object Detection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Neural Style Transfer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C5224-3D69-F507-0AE6-6301394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8F7BE-1A79-06E9-62FD-E6F7BBB4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53" y="1415589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546C7F-BE9F-7074-D398-0BC3D12B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53" y="3265080"/>
            <a:ext cx="1471195" cy="1157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612DEE-8FBE-6D2A-F102-139D4E6744C4}"/>
              </a:ext>
            </a:extLst>
          </p:cNvPr>
          <p:cNvSpPr txBox="1"/>
          <p:nvPr/>
        </p:nvSpPr>
        <p:spPr>
          <a:xfrm>
            <a:off x="1972995" y="1415589"/>
            <a:ext cx="246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Cat?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58FD139-890D-6A2A-A436-783DFBD3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4" y="5127258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C2705-8DB0-522D-5764-14C05A6F7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70" y="5147836"/>
            <a:ext cx="1233471" cy="123347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3648F14-9ECA-41F4-D222-4496FDDD7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6016" y="5137687"/>
            <a:ext cx="1209712" cy="119578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12EB1B56-EF6D-5D63-6739-3EEE774F73A8}"/>
              </a:ext>
            </a:extLst>
          </p:cNvPr>
          <p:cNvSpPr txBox="1"/>
          <p:nvPr/>
        </p:nvSpPr>
        <p:spPr>
          <a:xfrm>
            <a:off x="3141168" y="5188216"/>
            <a:ext cx="23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cap="none" dirty="0"/>
              <a:t>+           </a:t>
            </a:r>
            <a:r>
              <a:rPr lang="en-US" sz="3600" cap="none" dirty="0">
                <a:sym typeface="Wingdings" panose="05000000000000000000" pitchFamily="2" charset="2"/>
              </a:rPr>
              <a:t></a:t>
            </a:r>
            <a:endParaRPr lang="en-US" sz="20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0893C-EE54-4375-E298-657E571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1856660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4441219-1AC4-EC6F-0158-9D252AA6658E}"/>
              </a:ext>
            </a:extLst>
          </p:cNvPr>
          <p:cNvSpPr txBox="1"/>
          <p:nvPr/>
        </p:nvSpPr>
        <p:spPr>
          <a:xfrm>
            <a:off x="6870055" y="1415589"/>
            <a:ext cx="4125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cap="none" dirty="0"/>
              <a:t>5.   Autonomous Transport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r>
              <a:rPr lang="en-US" cap="none" dirty="0"/>
              <a:t>6.   Healthcare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14B422-4E80-48C3-5DF7-E505BAB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3720161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A843C5B-FDDE-080F-4C69-F4B0A9EAF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950" y="3719676"/>
            <a:ext cx="1269967" cy="123347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A9966700-5B30-C8F3-F58C-5836AF07D109}"/>
              </a:ext>
            </a:extLst>
          </p:cNvPr>
          <p:cNvSpPr txBox="1"/>
          <p:nvPr/>
        </p:nvSpPr>
        <p:spPr>
          <a:xfrm>
            <a:off x="2933301" y="6373390"/>
            <a:ext cx="2446607" cy="4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Celestial style cat</a:t>
            </a:r>
          </a:p>
        </p:txBody>
      </p:sp>
    </p:spTree>
    <p:extLst>
      <p:ext uri="{BB962C8B-B14F-4D97-AF65-F5344CB8AC3E}">
        <p14:creationId xmlns:p14="http://schemas.microsoft.com/office/powerpoint/2010/main" val="34938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E07C-34F9-D55E-88AC-CBD74A6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6F0A0A-77EC-040E-589A-27FED147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7156" y="6451835"/>
            <a:ext cx="1114844" cy="406161"/>
          </a:xfrm>
        </p:spPr>
        <p:txBody>
          <a:bodyPr/>
          <a:lstStyle/>
          <a:p>
            <a:pPr algn="l"/>
            <a:r>
              <a:rPr lang="en-AU" sz="2000" dirty="0"/>
              <a:t>Slide# </a:t>
            </a:r>
            <a:fld id="{385A3FD6-5CAE-4969-9534-D6FE8E561A66}" type="slidenum">
              <a:rPr lang="en-AU" sz="2000" smtClean="0"/>
              <a:pPr algn="l"/>
              <a:t>2</a:t>
            </a:fld>
            <a:endParaRPr lang="en-A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AFF16-EAEA-6DAC-F33C-C35FFAEC2AA8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BB2F2-1691-88B0-4F94-3F2BCE9F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19E37278-B428-A3A9-3067-47757C39AE26}"/>
              </a:ext>
            </a:extLst>
          </p:cNvPr>
          <p:cNvGrpSpPr/>
          <p:nvPr/>
        </p:nvGrpSpPr>
        <p:grpSpPr>
          <a:xfrm>
            <a:off x="1945583" y="1442241"/>
            <a:ext cx="1480935" cy="1074032"/>
            <a:chOff x="1211580" y="1028700"/>
            <a:chExt cx="2385060" cy="1729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FE1C9C-6FE7-C4BC-38E7-AA0684D7D856}"/>
                </a:ext>
              </a:extLst>
            </p:cNvPr>
            <p:cNvSpPr/>
            <p:nvPr/>
          </p:nvSpPr>
          <p:spPr>
            <a:xfrm>
              <a:off x="1211580" y="1028700"/>
              <a:ext cx="238506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64101740-57D3-F83F-A9B1-80CADF908539}"/>
                </a:ext>
              </a:extLst>
            </p:cNvPr>
            <p:cNvGrpSpPr/>
            <p:nvPr/>
          </p:nvGrpSpPr>
          <p:grpSpPr>
            <a:xfrm>
              <a:off x="1273731" y="1101704"/>
              <a:ext cx="2268140" cy="753152"/>
              <a:chOff x="1273731" y="1101704"/>
              <a:chExt cx="2268140" cy="7531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73A33B0-7078-EFA7-339F-0A50DAAA953F}"/>
                  </a:ext>
                </a:extLst>
              </p:cNvPr>
              <p:cNvGrpSpPr/>
              <p:nvPr/>
            </p:nvGrpSpPr>
            <p:grpSpPr>
              <a:xfrm>
                <a:off x="127373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E7ECE5B-E4B7-E4C1-B884-D45ED47A2E9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D6663A1F-1833-586E-95F3-3824CF85F33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E8C547-2784-AA49-28BD-42383A638052}"/>
                  </a:ext>
                </a:extLst>
              </p:cNvPr>
              <p:cNvGrpSpPr/>
              <p:nvPr/>
            </p:nvGrpSpPr>
            <p:grpSpPr>
              <a:xfrm>
                <a:off x="176319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D7D4A6F-9921-7AB4-867C-9B4B8384E5E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4">
                  <a:extLst>
                    <a:ext uri="{FF2B5EF4-FFF2-40B4-BE49-F238E27FC236}">
                      <a16:creationId xmlns:a16="http://schemas.microsoft.com/office/drawing/2014/main" id="{6544688D-C3A9-6FA8-FC6A-93DA0D21FB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DE9D886-E42E-C9F3-7935-288315781E36}"/>
                  </a:ext>
                </a:extLst>
              </p:cNvPr>
              <p:cNvGrpSpPr/>
              <p:nvPr/>
            </p:nvGrpSpPr>
            <p:grpSpPr>
              <a:xfrm>
                <a:off x="220992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061EA33-D97B-86D3-86CE-2721174443F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4">
                  <a:extLst>
                    <a:ext uri="{FF2B5EF4-FFF2-40B4-BE49-F238E27FC236}">
                      <a16:creationId xmlns:a16="http://schemas.microsoft.com/office/drawing/2014/main" id="{ACDFE4CA-8C7A-55C3-E921-A81579C38B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9A5FDC6-950C-2F00-A07B-87858CCC9DAB}"/>
                  </a:ext>
                </a:extLst>
              </p:cNvPr>
              <p:cNvGrpSpPr/>
              <p:nvPr/>
            </p:nvGrpSpPr>
            <p:grpSpPr>
              <a:xfrm>
                <a:off x="269938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D7DD7DB-C2EC-5CDE-68D1-D23A43CE73B5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D20063FE-2AFB-7597-DB08-900144B931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51585CC-2055-2F69-4689-AC05F832AB4E}"/>
                  </a:ext>
                </a:extLst>
              </p:cNvPr>
              <p:cNvGrpSpPr/>
              <p:nvPr/>
            </p:nvGrpSpPr>
            <p:grpSpPr>
              <a:xfrm>
                <a:off x="3148013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839E665-E423-D1F0-AC76-6B198207730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EC3BA5F4-8062-B508-E3EE-640103AC17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BBC1D28-C608-892F-A041-C98BBE4F2045}"/>
                  </a:ext>
                </a:extLst>
              </p:cNvPr>
              <p:cNvGrpSpPr/>
              <p:nvPr/>
            </p:nvGrpSpPr>
            <p:grpSpPr>
              <a:xfrm>
                <a:off x="127373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A2A97DA-079E-1792-32B4-46329ED54BB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48" name="Picture 4">
                  <a:extLst>
                    <a:ext uri="{FF2B5EF4-FFF2-40B4-BE49-F238E27FC236}">
                      <a16:creationId xmlns:a16="http://schemas.microsoft.com/office/drawing/2014/main" id="{987A517C-DE6E-8631-6A0A-54154E08D1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364FB0DC-51F2-B0EE-FD92-F8549399DF56}"/>
                  </a:ext>
                </a:extLst>
              </p:cNvPr>
              <p:cNvGrpSpPr/>
              <p:nvPr/>
            </p:nvGrpSpPr>
            <p:grpSpPr>
              <a:xfrm>
                <a:off x="176319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077C88A9-D443-4CA1-CBD6-C58D184CA6D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3" name="Picture 4">
                  <a:extLst>
                    <a:ext uri="{FF2B5EF4-FFF2-40B4-BE49-F238E27FC236}">
                      <a16:creationId xmlns:a16="http://schemas.microsoft.com/office/drawing/2014/main" id="{BEDC3A84-14E0-F090-8CF2-B7F7095CF3A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78E8304D-E320-8E6E-E96A-17F2B9C291EA}"/>
                  </a:ext>
                </a:extLst>
              </p:cNvPr>
              <p:cNvGrpSpPr/>
              <p:nvPr/>
            </p:nvGrpSpPr>
            <p:grpSpPr>
              <a:xfrm>
                <a:off x="220992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7B46E9D5-0C50-85AE-7049-E0D9563AE88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6" name="Picture 4">
                  <a:extLst>
                    <a:ext uri="{FF2B5EF4-FFF2-40B4-BE49-F238E27FC236}">
                      <a16:creationId xmlns:a16="http://schemas.microsoft.com/office/drawing/2014/main" id="{5D89B422-8AFB-461A-2E8F-AA778EB2E7C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C170AA13-4EBD-7B1D-B2F8-D05CA5ABF05E}"/>
                  </a:ext>
                </a:extLst>
              </p:cNvPr>
              <p:cNvGrpSpPr/>
              <p:nvPr/>
            </p:nvGrpSpPr>
            <p:grpSpPr>
              <a:xfrm>
                <a:off x="269938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42FC33EF-D0BD-6D01-0519-A398AE3FE641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59" name="Picture 4">
                  <a:extLst>
                    <a:ext uri="{FF2B5EF4-FFF2-40B4-BE49-F238E27FC236}">
                      <a16:creationId xmlns:a16="http://schemas.microsoft.com/office/drawing/2014/main" id="{05ABBF61-041F-E9C5-F2AB-2DBCAA22A3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C878D986-72A9-8F87-2990-13F166A338E9}"/>
                  </a:ext>
                </a:extLst>
              </p:cNvPr>
              <p:cNvGrpSpPr/>
              <p:nvPr/>
            </p:nvGrpSpPr>
            <p:grpSpPr>
              <a:xfrm>
                <a:off x="3148013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4551F6A1-A694-F4D3-AA30-091B39E471C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2" name="Picture 4">
                  <a:extLst>
                    <a:ext uri="{FF2B5EF4-FFF2-40B4-BE49-F238E27FC236}">
                      <a16:creationId xmlns:a16="http://schemas.microsoft.com/office/drawing/2014/main" id="{422D53E7-87CF-A83A-2BC4-1CE106B8D4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F87A5E6-D327-4737-D5B2-931A75E4D4E2}"/>
                </a:ext>
              </a:extLst>
            </p:cNvPr>
            <p:cNvGrpSpPr/>
            <p:nvPr/>
          </p:nvGrpSpPr>
          <p:grpSpPr>
            <a:xfrm>
              <a:off x="1273731" y="1932284"/>
              <a:ext cx="2275760" cy="753152"/>
              <a:chOff x="1288971" y="1932284"/>
              <a:chExt cx="2275760" cy="75315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ACDCB34-6C00-A25F-B7C3-BA27E3FB6287}"/>
                  </a:ext>
                </a:extLst>
              </p:cNvPr>
              <p:cNvGrpSpPr/>
              <p:nvPr/>
            </p:nvGrpSpPr>
            <p:grpSpPr>
              <a:xfrm>
                <a:off x="128897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F63F078B-0CAF-C6DF-0F03-6E6FE8A6E45B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5" name="Picture 4">
                  <a:extLst>
                    <a:ext uri="{FF2B5EF4-FFF2-40B4-BE49-F238E27FC236}">
                      <a16:creationId xmlns:a16="http://schemas.microsoft.com/office/drawing/2014/main" id="{DF89EBC7-2D74-5F57-0ABE-ABCCFEDDA7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F402ECB5-16E1-F6E5-C301-2B84FC9D9A55}"/>
                  </a:ext>
                </a:extLst>
              </p:cNvPr>
              <p:cNvGrpSpPr/>
              <p:nvPr/>
            </p:nvGrpSpPr>
            <p:grpSpPr>
              <a:xfrm>
                <a:off x="177843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B5217080-4C22-33EF-6430-4CB101ECDE65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8" name="Picture 4">
                  <a:extLst>
                    <a:ext uri="{FF2B5EF4-FFF2-40B4-BE49-F238E27FC236}">
                      <a16:creationId xmlns:a16="http://schemas.microsoft.com/office/drawing/2014/main" id="{6144FB1E-E238-ED70-AD53-B8EC5034B2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5B52ACDA-1E4E-0355-F9D4-1E98BD95FD21}"/>
                  </a:ext>
                </a:extLst>
              </p:cNvPr>
              <p:cNvGrpSpPr/>
              <p:nvPr/>
            </p:nvGrpSpPr>
            <p:grpSpPr>
              <a:xfrm>
                <a:off x="222516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C8D9D9D4-BF7B-B10E-4CC7-788670C2677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71" name="Picture 4">
                  <a:extLst>
                    <a:ext uri="{FF2B5EF4-FFF2-40B4-BE49-F238E27FC236}">
                      <a16:creationId xmlns:a16="http://schemas.microsoft.com/office/drawing/2014/main" id="{6740CA0A-27DA-B676-7650-8772ECF6D2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DD8F89F5-0892-E358-57F2-430C7F7413FB}"/>
                  </a:ext>
                </a:extLst>
              </p:cNvPr>
              <p:cNvGrpSpPr/>
              <p:nvPr/>
            </p:nvGrpSpPr>
            <p:grpSpPr>
              <a:xfrm>
                <a:off x="271462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76B2D0AC-E34C-EBE6-B866-E371B34DBF66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74" name="Picture 4">
                  <a:extLst>
                    <a:ext uri="{FF2B5EF4-FFF2-40B4-BE49-F238E27FC236}">
                      <a16:creationId xmlns:a16="http://schemas.microsoft.com/office/drawing/2014/main" id="{99A184CF-0EDD-59DF-729F-77DA731770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196A8679-F4B6-383D-0EF0-E287E69302FD}"/>
                  </a:ext>
                </a:extLst>
              </p:cNvPr>
              <p:cNvGrpSpPr/>
              <p:nvPr/>
            </p:nvGrpSpPr>
            <p:grpSpPr>
              <a:xfrm>
                <a:off x="3163253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E5C2FD81-4178-C920-70F0-FCE7F895D281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77" name="Picture 4">
                  <a:extLst>
                    <a:ext uri="{FF2B5EF4-FFF2-40B4-BE49-F238E27FC236}">
                      <a16:creationId xmlns:a16="http://schemas.microsoft.com/office/drawing/2014/main" id="{4D8023A6-CC6A-540A-A2C6-770199C606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C210B179-FD89-1242-7861-50E4F1540B1A}"/>
                  </a:ext>
                </a:extLst>
              </p:cNvPr>
              <p:cNvGrpSpPr/>
              <p:nvPr/>
            </p:nvGrpSpPr>
            <p:grpSpPr>
              <a:xfrm>
                <a:off x="129659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55066544-12B5-5471-EF69-CA09967C340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F3170A15-2B1D-B7E4-A896-B70DAE08ED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EE05437C-E486-2E5D-1188-1140DF255351}"/>
                  </a:ext>
                </a:extLst>
              </p:cNvPr>
              <p:cNvGrpSpPr/>
              <p:nvPr/>
            </p:nvGrpSpPr>
            <p:grpSpPr>
              <a:xfrm>
                <a:off x="178605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ECFC4B86-833F-F0FD-C408-9BDC74277AB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644A8469-9F8C-5560-8348-ABD7C39A44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FCFA8831-DDE5-5980-1550-17666072CE9E}"/>
                  </a:ext>
                </a:extLst>
              </p:cNvPr>
              <p:cNvGrpSpPr/>
              <p:nvPr/>
            </p:nvGrpSpPr>
            <p:grpSpPr>
              <a:xfrm>
                <a:off x="223278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7" name="Oval 1036">
                  <a:extLst>
                    <a:ext uri="{FF2B5EF4-FFF2-40B4-BE49-F238E27FC236}">
                      <a16:creationId xmlns:a16="http://schemas.microsoft.com/office/drawing/2014/main" id="{28E0090B-52EC-3C0B-1467-A1EA7C146DD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8" name="Picture 4">
                  <a:extLst>
                    <a:ext uri="{FF2B5EF4-FFF2-40B4-BE49-F238E27FC236}">
                      <a16:creationId xmlns:a16="http://schemas.microsoft.com/office/drawing/2014/main" id="{26562BD6-D61C-258C-4BD2-0DAB1376BC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DE93C56B-D5A1-CB2E-32F7-AB10729C8A11}"/>
                  </a:ext>
                </a:extLst>
              </p:cNvPr>
              <p:cNvGrpSpPr/>
              <p:nvPr/>
            </p:nvGrpSpPr>
            <p:grpSpPr>
              <a:xfrm>
                <a:off x="272224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8BB9E5C7-F48C-E601-0967-ABD49B50604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41" name="Picture 4">
                  <a:extLst>
                    <a:ext uri="{FF2B5EF4-FFF2-40B4-BE49-F238E27FC236}">
                      <a16:creationId xmlns:a16="http://schemas.microsoft.com/office/drawing/2014/main" id="{A9308E20-8DA0-890C-C431-140A004BA3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34D72DBB-1D1A-884E-D2F4-B1E267681D6E}"/>
                  </a:ext>
                </a:extLst>
              </p:cNvPr>
              <p:cNvGrpSpPr/>
              <p:nvPr/>
            </p:nvGrpSpPr>
            <p:grpSpPr>
              <a:xfrm>
                <a:off x="3170873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7A78EC07-3031-C452-E53A-235FE97A999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44" name="Picture 4">
                  <a:extLst>
                    <a:ext uri="{FF2B5EF4-FFF2-40B4-BE49-F238E27FC236}">
                      <a16:creationId xmlns:a16="http://schemas.microsoft.com/office/drawing/2014/main" id="{6E5B89E0-EA81-7234-6C35-C7EC8827BB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048" name="Picture 1047">
            <a:extLst>
              <a:ext uri="{FF2B5EF4-FFF2-40B4-BE49-F238E27FC236}">
                <a16:creationId xmlns:a16="http://schemas.microsoft.com/office/drawing/2014/main" id="{B708A7FE-BE8A-B05C-A7D1-6BF8FDB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05" y="2947366"/>
            <a:ext cx="881689" cy="841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925E9E6-8092-A54B-A5E4-59E3905F4C1C}"/>
              </a:ext>
            </a:extLst>
          </p:cNvPr>
          <p:cNvSpPr txBox="1"/>
          <p:nvPr/>
        </p:nvSpPr>
        <p:spPr>
          <a:xfrm>
            <a:off x="1135380" y="1059778"/>
            <a:ext cx="732282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Images made up of pixels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Every pixel has 1 byte for Red, Green &amp; Blue each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Each byte can have values 0 to 255 (Hex: 00 to ff)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intensities of Red, Green &amp; Blue (r, g, b) respectively</a:t>
            </a:r>
          </a:p>
          <a:p>
            <a:pPr lvl="1"/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1"/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1"/>
            <a:endParaRPr lang="en-US" sz="2000" b="1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1"/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Intensity of R, G &amp; B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758B116B-BB33-23CC-AC75-A295BD9B4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181" y="4523184"/>
            <a:ext cx="17907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92</Words>
  <Application>Microsoft Office PowerPoint</Application>
  <PresentationFormat>Widescreen</PresentationFormat>
  <Paragraphs>40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Chakrabarty</dc:creator>
  <cp:lastModifiedBy>Anirban Chakrabarty</cp:lastModifiedBy>
  <cp:revision>4</cp:revision>
  <dcterms:created xsi:type="dcterms:W3CDTF">2024-02-03T00:33:22Z</dcterms:created>
  <dcterms:modified xsi:type="dcterms:W3CDTF">2024-02-04T07:22:42Z</dcterms:modified>
</cp:coreProperties>
</file>